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98233DC-3073-423E-AE99-D97F40794584}" type="datetimeFigureOut">
              <a:rPr lang="en-US" smtClean="0"/>
              <a:pPr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F942FA-0C33-4029-81C2-38FE231F7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Tony Nguyen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Isaac Newton</a:t>
            </a:r>
            <a:endParaRPr lang="en-US" dirty="0"/>
          </a:p>
        </p:txBody>
      </p:sp>
      <p:pic>
        <p:nvPicPr>
          <p:cNvPr id="4098" name="Picture 2" descr="C:\Users\Vi3tboi4realz\AppData\Local\Microsoft\Windows\Temporary Internet Files\Content.IE5\WWUFTUW4\MCj041330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276600"/>
            <a:ext cx="4672013" cy="306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Third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133600"/>
            <a:ext cx="4095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257800" y="2438400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pull from the boy and the wall is equal to the pull from the boy and the elephant. That which equals 500N.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191000"/>
            <a:ext cx="3505200" cy="183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Issac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Sir Isaac </a:t>
            </a:r>
            <a:r>
              <a:rPr lang="en-US" dirty="0" smtClean="0"/>
              <a:t>N</a:t>
            </a:r>
            <a:r>
              <a:rPr lang="en-US" dirty="0" smtClean="0"/>
              <a:t>ewton born on 1642 became a mathematician and physicist and one of the most scientific intellects of all time. He is famous for the story of the apple </a:t>
            </a:r>
            <a:r>
              <a:rPr lang="en-US" dirty="0" smtClean="0"/>
              <a:t>falling in his orchard</a:t>
            </a:r>
            <a:r>
              <a:rPr lang="en-US" dirty="0" smtClean="0"/>
              <a:t>. He </a:t>
            </a:r>
            <a:r>
              <a:rPr lang="en-US" dirty="0" smtClean="0"/>
              <a:t>calculated the force needed to hold the Moon in its orbit, as compared with the force pulling an object to the </a:t>
            </a:r>
            <a:r>
              <a:rPr lang="en-US" dirty="0" smtClean="0"/>
              <a:t>ground.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4191000"/>
            <a:ext cx="2857500" cy="24384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Sir Isaac </a:t>
            </a:r>
            <a:r>
              <a:rPr lang="en-US" dirty="0" smtClean="0"/>
              <a:t>Newton is well known </a:t>
            </a:r>
            <a:r>
              <a:rPr lang="en-US" dirty="0" smtClean="0"/>
              <a:t>for his theories on the Laws of Motion as well as the idea that all bodies exert a gravitational attraction on surrounding bodies.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Light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The discovery of spectrum</a:t>
            </a:r>
            <a:r>
              <a:rPr lang="en-US" dirty="0" smtClean="0"/>
              <a:t>: </a:t>
            </a:r>
            <a:r>
              <a:rPr lang="en-US" dirty="0" smtClean="0"/>
              <a:t>He basically experimented by allowing </a:t>
            </a:r>
            <a:r>
              <a:rPr lang="en-US" dirty="0" smtClean="0"/>
              <a:t>sunlight to pass through a prism into a dark chamber onto a white screen. He observed a band of seven colors on the </a:t>
            </a:r>
            <a:r>
              <a:rPr lang="en-US" dirty="0" smtClean="0"/>
              <a:t>screen. Then Isaac Newton </a:t>
            </a:r>
            <a:r>
              <a:rPr lang="en-US" dirty="0" smtClean="0"/>
              <a:t>conferred that sunlight or white light was made up of seven colors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343400"/>
            <a:ext cx="2667000" cy="165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Propagation of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Rectilinear Propagation of Light</a:t>
            </a:r>
            <a:r>
              <a:rPr lang="en-US" dirty="0" smtClean="0"/>
              <a:t>: Newton also made a contribution towards proving that light travels in a straight line.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200400"/>
            <a:ext cx="5791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Velocity of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The equation for the velocity of sound</a:t>
            </a:r>
            <a:r>
              <a:rPr lang="en-US" dirty="0" smtClean="0"/>
              <a:t>: Newton also made a major contribution to the calculation of velocity of sound.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Newton's laws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Newton’s laws compose of three concepts.</a:t>
            </a:r>
          </a:p>
          <a:p>
            <a:pPr lvl="1">
              <a:buNone/>
            </a:pPr>
            <a:r>
              <a:rPr lang="en-US" dirty="0" smtClean="0"/>
              <a:t>	1. It states that if the vector sum of all forces acting on an object is zero, then the acceleration of the object is zero and its velocity is constant.</a:t>
            </a:r>
          </a:p>
          <a:p>
            <a:pPr lvl="1">
              <a:buNone/>
            </a:pPr>
            <a:r>
              <a:rPr lang="en-US" dirty="0" smtClean="0"/>
              <a:t>	2. It states that the force put to a body produces a proportional acceleration.</a:t>
            </a:r>
          </a:p>
          <a:p>
            <a:pPr lvl="1">
              <a:buNone/>
            </a:pPr>
            <a:r>
              <a:rPr lang="en-US" dirty="0" smtClean="0"/>
              <a:t>	3. It states that for every action there is an equal and opposite reaction.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Newton's First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2057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Soccer ball stays at rest unless acted upon by a force.</a:t>
            </a:r>
            <a:endParaRPr lang="en-US" dirty="0"/>
          </a:p>
        </p:txBody>
      </p:sp>
      <p:pic>
        <p:nvPicPr>
          <p:cNvPr id="1028" name="Picture 4" descr="C:\Program Files (x86)\Microsoft Office\MEDIA\CAGCAT10\j029976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590800"/>
            <a:ext cx="1362699" cy="1122362"/>
          </a:xfrm>
          <a:prstGeom prst="rect">
            <a:avLst/>
          </a:prstGeom>
          <a:noFill/>
        </p:spPr>
      </p:pic>
      <p:pic>
        <p:nvPicPr>
          <p:cNvPr id="1029" name="Picture 5" descr="C:\Users\Vi3tboi4realz\AppData\Local\Microsoft\Windows\Temporary Internet Files\Content.IE5\OLYT1CPP\MPj043832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343400"/>
            <a:ext cx="2762663" cy="15128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33800" y="48006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object in motion stays in motion at constant speed.</a:t>
            </a:r>
            <a:endParaRPr lang="en-US" dirty="0"/>
          </a:p>
        </p:txBody>
      </p:sp>
      <p:pic>
        <p:nvPicPr>
          <p:cNvPr id="1030" name="Picture 6" descr="C:\Users\Vi3tboi4realz\AppData\Local\Microsoft\Windows\Temporary Internet Files\Content.IE5\RBYZNUII\MCj0442159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733800"/>
            <a:ext cx="533400" cy="479425"/>
          </a:xfrm>
          <a:prstGeom prst="rect">
            <a:avLst/>
          </a:prstGeom>
          <a:noFill/>
        </p:spPr>
      </p:pic>
      <p:pic>
        <p:nvPicPr>
          <p:cNvPr id="1031" name="Picture 7" descr="C:\Users\Vi3tboi4realz\AppData\Local\Microsoft\Windows\Temporary Internet Files\Content.IE5\RBYZNUII\MCj0442159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1905000" y="2057400"/>
            <a:ext cx="533400" cy="537220"/>
          </a:xfrm>
          <a:prstGeom prst="rect">
            <a:avLst/>
          </a:prstGeom>
          <a:noFill/>
        </p:spPr>
      </p:pic>
      <p:pic>
        <p:nvPicPr>
          <p:cNvPr id="1032" name="Picture 8" descr="C:\Users\Vi3tboi4realz\AppData\Local\Microsoft\Windows\Temporary Internet Files\Content.IE5\RBYZNUII\MCj0442159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952500" y="2857500"/>
            <a:ext cx="609600" cy="533400"/>
          </a:xfrm>
          <a:prstGeom prst="rect">
            <a:avLst/>
          </a:prstGeom>
          <a:noFill/>
        </p:spPr>
      </p:pic>
      <p:pic>
        <p:nvPicPr>
          <p:cNvPr id="1033" name="Picture 9" descr="C:\Users\Vi3tboi4realz\AppData\Local\Microsoft\Windows\Temporary Internet Files\Content.IE5\RBYZNUII\MCj0442159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2819400" y="2895600"/>
            <a:ext cx="533400" cy="5334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33800" y="29718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state at which it is at rest is equilibrium.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Second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0574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+mj-lt"/>
              </a:rPr>
              <a:t>F=MA</a:t>
            </a:r>
            <a:endParaRPr lang="en-US" sz="54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23622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F=force	M=mass A=acceleration</a:t>
            </a:r>
            <a:endParaRPr lang="en-US" dirty="0"/>
          </a:p>
        </p:txBody>
      </p:sp>
      <p:pic>
        <p:nvPicPr>
          <p:cNvPr id="2050" name="Picture 2" descr="C:\Users\Vi3tboi4realz\AppData\Local\Microsoft\Windows\Temporary Internet Files\Content.IE5\UWSMQVRL\MMj0173968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99442">
            <a:off x="654025" y="3999826"/>
            <a:ext cx="1944862" cy="1565779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533400" y="5410200"/>
            <a:ext cx="24384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1448594" y="3428206"/>
            <a:ext cx="914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2590800" y="4648200"/>
            <a:ext cx="838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1400" y="44196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3352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Gravity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86</TotalTime>
  <Words>291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Isaac Newton</vt:lpstr>
      <vt:lpstr>Issac </vt:lpstr>
      <vt:lpstr>Newton</vt:lpstr>
      <vt:lpstr>Light Spectrum</vt:lpstr>
      <vt:lpstr>Propagation of Light</vt:lpstr>
      <vt:lpstr>Velocity of sound</vt:lpstr>
      <vt:lpstr>Newton's laws of motion</vt:lpstr>
      <vt:lpstr>Newton's First Law</vt:lpstr>
      <vt:lpstr>Newton’s Second Law</vt:lpstr>
      <vt:lpstr>Newton’s Third Law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Isaac Newton</dc:title>
  <dc:creator>Dexter</dc:creator>
  <cp:lastModifiedBy>Dexter</cp:lastModifiedBy>
  <cp:revision>10</cp:revision>
  <dcterms:created xsi:type="dcterms:W3CDTF">2010-01-20T04:06:42Z</dcterms:created>
  <dcterms:modified xsi:type="dcterms:W3CDTF">2010-01-22T03:47:34Z</dcterms:modified>
</cp:coreProperties>
</file>